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8" r:id="rId2"/>
    <p:sldId id="260" r:id="rId3"/>
    <p:sldId id="261" r:id="rId4"/>
    <p:sldId id="766" r:id="rId5"/>
    <p:sldId id="776" r:id="rId6"/>
    <p:sldId id="775" r:id="rId7"/>
    <p:sldId id="777" r:id="rId8"/>
    <p:sldId id="784" r:id="rId9"/>
    <p:sldId id="785" r:id="rId10"/>
    <p:sldId id="786" r:id="rId11"/>
    <p:sldId id="7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96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0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00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0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6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4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9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8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8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4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D71B81-8D39-EDDD-4318-FFABD486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8" y="21844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CONVOCATORIA DE ASOCIACIÓN DE USUARIOS DE LA IPS AUG KAPITAL</a:t>
            </a:r>
            <a:endParaRPr lang="es-CO" sz="40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5C020C9-84E4-5FDD-29A2-4E6FF0E7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145" y="6288832"/>
            <a:ext cx="8679922" cy="576262"/>
          </a:xfrm>
        </p:spPr>
        <p:txBody>
          <a:bodyPr/>
          <a:lstStyle/>
          <a:p>
            <a:r>
              <a:rPr lang="es-CO" dirty="0"/>
              <a:t>BEATRIZ HELENA RUBIANO MEJIA</a:t>
            </a:r>
          </a:p>
          <a:p>
            <a:r>
              <a:rPr lang="es-CO" dirty="0"/>
              <a:t>AUDITORA DE CALIDAD.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0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4BFDA4-0FF1-46BB-A06D-E7C9541F6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858" y="2414258"/>
            <a:ext cx="7155809" cy="3416001"/>
          </a:xfrm>
          <a:prstGeom prst="rect">
            <a:avLst/>
          </a:prstGeom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58796CF7-CC58-4E5A-BDAE-A9342293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73" y="1488165"/>
            <a:ext cx="12269755" cy="576262"/>
          </a:xfrm>
        </p:spPr>
        <p:txBody>
          <a:bodyPr/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Requisitos para ser aspirante ante la junta directiva 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 la asociaciones o alianzas de usuarios de la IPS AUG KAPITAL?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696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91">
            <a:extLst>
              <a:ext uri="{FF2B5EF4-FFF2-40B4-BE49-F238E27FC236}">
                <a16:creationId xmlns:a16="http://schemas.microsoft.com/office/drawing/2014/main" id="{38D0E24C-CA0E-4815-BEB9-CEA6BC685373}"/>
              </a:ext>
            </a:extLst>
          </p:cNvPr>
          <p:cNvPicPr/>
          <p:nvPr/>
        </p:nvPicPr>
        <p:blipFill rotWithShape="1">
          <a:blip r:embed="rId4" cstate="print"/>
          <a:srcRect l="26109" t="15118" r="25276" b="32128"/>
          <a:stretch/>
        </p:blipFill>
        <p:spPr bwMode="auto">
          <a:xfrm>
            <a:off x="2718035" y="1711354"/>
            <a:ext cx="5170370" cy="3565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35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E0B43F6-B4ED-4C7C-9F74-3A512C46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8" y="1447799"/>
            <a:ext cx="899517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INICIO DE LA CONVOCATORIA DE ASOCIACIÓN DE USUARIOS DE LA IPS AUG KAPITAL 22 AL 29 FEBRERO 2024</a:t>
            </a:r>
            <a:r>
              <a:rPr lang="es-CO" sz="36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CO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altLang="es-CO" dirty="0"/>
          </a:p>
        </p:txBody>
      </p:sp>
      <p:pic>
        <p:nvPicPr>
          <p:cNvPr id="9" name="Image 62">
            <a:extLst>
              <a:ext uri="{FF2B5EF4-FFF2-40B4-BE49-F238E27FC236}">
                <a16:creationId xmlns:a16="http://schemas.microsoft.com/office/drawing/2014/main" id="{72B802CF-974E-4482-AE5D-3CC08D151DCE}"/>
              </a:ext>
            </a:extLst>
          </p:cNvPr>
          <p:cNvPicPr/>
          <p:nvPr/>
        </p:nvPicPr>
        <p:blipFill rotWithShape="1">
          <a:blip r:embed="rId4" cstate="print"/>
          <a:srcRect l="3412" t="26842" b="35007"/>
          <a:stretch/>
        </p:blipFill>
        <p:spPr>
          <a:xfrm>
            <a:off x="2902590" y="3634079"/>
            <a:ext cx="54206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1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19DCF58-7FCF-A22E-DABD-77148D7C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0577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ASOCIACIÓN Y ALIANZA DE USUARIOS.</a:t>
            </a:r>
            <a:endParaRPr lang="es-CO" altLang="es-CO" dirty="0"/>
          </a:p>
        </p:txBody>
      </p:sp>
      <p:pic>
        <p:nvPicPr>
          <p:cNvPr id="19" name="Image 67">
            <a:extLst>
              <a:ext uri="{FF2B5EF4-FFF2-40B4-BE49-F238E27FC236}">
                <a16:creationId xmlns:a16="http://schemas.microsoft.com/office/drawing/2014/main" id="{BE6D4ABD-E0BD-4FF7-8C72-D07077E1E8D8}"/>
              </a:ext>
            </a:extLst>
          </p:cNvPr>
          <p:cNvPicPr/>
          <p:nvPr/>
        </p:nvPicPr>
        <p:blipFill rotWithShape="1">
          <a:blip r:embed="rId4" cstate="print"/>
          <a:srcRect l="16927" t="5831" r="23494" b="19518"/>
          <a:stretch/>
        </p:blipFill>
        <p:spPr bwMode="auto">
          <a:xfrm>
            <a:off x="1752249" y="2273417"/>
            <a:ext cx="7521751" cy="3367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08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80D66F-CBC0-EB77-D7DF-FB328FED3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0" y="1345001"/>
            <a:ext cx="12269755" cy="576262"/>
          </a:xfrm>
        </p:spPr>
        <p:txBody>
          <a:bodyPr/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En donde deben construirse las asociaciones o alianzas de usuarios?</a:t>
            </a:r>
            <a:endParaRPr lang="es-CO" dirty="0"/>
          </a:p>
        </p:txBody>
      </p:sp>
      <p:pic>
        <p:nvPicPr>
          <p:cNvPr id="11" name="Image 68">
            <a:extLst>
              <a:ext uri="{FF2B5EF4-FFF2-40B4-BE49-F238E27FC236}">
                <a16:creationId xmlns:a16="http://schemas.microsoft.com/office/drawing/2014/main" id="{D5626840-F980-437E-94F1-7AF4193257C1}"/>
              </a:ext>
            </a:extLst>
          </p:cNvPr>
          <p:cNvPicPr/>
          <p:nvPr/>
        </p:nvPicPr>
        <p:blipFill rotWithShape="1">
          <a:blip r:embed="rId4" cstate="print"/>
          <a:srcRect l="17374" t="20222" r="15880" b="14523"/>
          <a:stretch/>
        </p:blipFill>
        <p:spPr bwMode="auto">
          <a:xfrm>
            <a:off x="3199440" y="2189651"/>
            <a:ext cx="5580666" cy="3323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78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80D66F-CBC0-EB77-D7DF-FB328FED3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0" y="1345001"/>
            <a:ext cx="12269755" cy="576262"/>
          </a:xfrm>
        </p:spPr>
        <p:txBody>
          <a:bodyPr/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Como se organizan las asociaciones o alianzas de usuarios?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92BFDA-57CA-4B3D-9808-6D37EB370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37"/>
          <a:stretch/>
        </p:blipFill>
        <p:spPr>
          <a:xfrm>
            <a:off x="885447" y="1921263"/>
            <a:ext cx="8721081" cy="3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062E0C-ED50-4E28-9C46-97CC2E800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59" y="1138334"/>
            <a:ext cx="9253057" cy="47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795D72-57D9-40C7-ABBB-A007224C7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8" y="1258350"/>
            <a:ext cx="9301343" cy="43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1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9224FA-7755-42B9-A1D5-364FD2097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7" y="1308683"/>
            <a:ext cx="9756397" cy="44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8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03E45-DC56-5C98-D3E6-27846258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430" r="27985" b="42298"/>
          <a:stretch/>
        </p:blipFill>
        <p:spPr>
          <a:xfrm>
            <a:off x="748668" y="5719665"/>
            <a:ext cx="8031438" cy="1138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E52C3D-EF37-A067-9345-3A509536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5271"/>
          <a:stretch/>
        </p:blipFill>
        <p:spPr>
          <a:xfrm>
            <a:off x="0" y="0"/>
            <a:ext cx="12192000" cy="1138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2DF0C-1058-AF1C-BBE2-D4994F6536CD}"/>
              </a:ext>
            </a:extLst>
          </p:cNvPr>
          <p:cNvSpPr txBox="1"/>
          <p:nvPr/>
        </p:nvSpPr>
        <p:spPr>
          <a:xfrm>
            <a:off x="-77755" y="6502594"/>
            <a:ext cx="12269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Carrera. 46B No. 77 Sur – 36 Barrio Prados de Sabaneta.  Cel. 3160176518   direccionsabaneta@augkapital.com.co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7CFEDE-00AC-4486-897E-24D9689D7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797" y="2064427"/>
            <a:ext cx="7259732" cy="3719995"/>
          </a:xfrm>
          <a:prstGeom prst="rect">
            <a:avLst/>
          </a:prstGeom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77565712-13D4-46EE-B1AA-EA055179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73" y="1488165"/>
            <a:ext cx="12269755" cy="576262"/>
          </a:xfrm>
        </p:spPr>
        <p:txBody>
          <a:bodyPr/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Requisitos para ser aspirante ante la junta directiva 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 la asociaciones o alianzas de usuarios de la IPS AUG KAPITAL?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18242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5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00DE7A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565</TotalTime>
  <Words>373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Faceta</vt:lpstr>
      <vt:lpstr>CONVOCATORIA DE ASOCIACIÓN DE USUARIOS DE LA IPS AUG KAPITAL</vt:lpstr>
      <vt:lpstr> INICIO DE LA CONVOCATORIA DE ASOCIACIÓN DE USUARIOS DE LA IPS AUG KAPITAL 22 AL 29 FEBRERO 2024. </vt:lpstr>
      <vt:lpstr> ASOCIACIÓN Y ALIANZA DE USUARIOS.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UCISABANETA-5</dc:creator>
  <cp:lastModifiedBy>César Augusto Parra Palacios</cp:lastModifiedBy>
  <cp:revision>12</cp:revision>
  <dcterms:created xsi:type="dcterms:W3CDTF">2022-05-04T20:08:35Z</dcterms:created>
  <dcterms:modified xsi:type="dcterms:W3CDTF">2024-03-01T21:17:44Z</dcterms:modified>
</cp:coreProperties>
</file>